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</p:sldIdLst>
  <p:sldSz cx="9144000" cy="5143500" type="screen16x9"/>
  <p:notesSz cx="6858000" cy="9144000"/>
  <p:embeddedFontLst>
    <p:embeddedFont>
      <p:font typeface="Economica" panose="020B0604020202020204" charset="0"/>
      <p:regular r:id="rId10"/>
      <p:bold r:id="rId11"/>
      <p:italic r:id="rId12"/>
      <p:boldItalic r:id="rId13"/>
    </p:embeddedFont>
    <p:embeddedFont>
      <p:font typeface="Open Sans" panose="020B0606030504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8BA51D3-4ED7-4CF6-8923-BB8C327E52DF}">
  <a:tblStyle styleId="{D8BA51D3-4ED7-4CF6-8923-BB8C327E52D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52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3773e815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03773e815d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3773e815d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03773e815d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03773e815d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03773e815d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3773e815d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03773e815d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3773e815d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3773e815d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rgbClr val="FFDCE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205750" y="-82300"/>
            <a:ext cx="62409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solidFill>
                  <a:schemeClr val="lt1"/>
                </a:solidFill>
                <a:highlight>
                  <a:srgbClr val="FFDCEC"/>
                </a:highlight>
              </a:rPr>
              <a:t>The Pink Palace</a:t>
            </a:r>
            <a:endParaRPr sz="7000">
              <a:solidFill>
                <a:schemeClr val="lt1"/>
              </a:solidFill>
              <a:highlight>
                <a:srgbClr val="FFDCEC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311700" y="60887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Location - Los Angeles, California - near Santa Monica Beach</a:t>
            </a:r>
            <a:endParaRPr/>
          </a:p>
        </p:txBody>
      </p:sp>
      <p:pic>
        <p:nvPicPr>
          <p:cNvPr id="68" name="Google Shape;68;p14" descr="Shades of Pink - The Prettiest Pink Hotels | Tess V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9075" y="1549900"/>
            <a:ext cx="5060399" cy="327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 descr="Pink Hôtel, Paris 12ème : -64% during the day - Dayuse.com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6900" y="1440175"/>
            <a:ext cx="3332975" cy="20299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 txBox="1"/>
          <p:nvPr/>
        </p:nvSpPr>
        <p:spPr>
          <a:xfrm>
            <a:off x="164600" y="3703325"/>
            <a:ext cx="3470100" cy="8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Open Sans"/>
                <a:ea typeface="Open Sans"/>
                <a:cs typeface="Open Sans"/>
                <a:sym typeface="Open Sans"/>
              </a:rPr>
              <a:t>Warm, all year round</a:t>
            </a:r>
            <a:endParaRPr sz="230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Open Sans"/>
                <a:ea typeface="Open Sans"/>
                <a:cs typeface="Open Sans"/>
                <a:sym typeface="Open Sans"/>
              </a:rPr>
              <a:t>Largely populated city</a:t>
            </a:r>
            <a:endParaRPr sz="23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Traveling Business Women</a:t>
            </a:r>
            <a:endParaRPr dirty="0"/>
          </a:p>
        </p:txBody>
      </p:sp>
      <p:graphicFrame>
        <p:nvGraphicFramePr>
          <p:cNvPr id="82" name="Google Shape;82;p16"/>
          <p:cNvGraphicFramePr/>
          <p:nvPr/>
        </p:nvGraphicFramePr>
        <p:xfrm>
          <a:off x="311700" y="1062225"/>
          <a:ext cx="5685275" cy="3867905"/>
        </p:xfrm>
        <a:graphic>
          <a:graphicData uri="http://schemas.openxmlformats.org/drawingml/2006/table">
            <a:tbl>
              <a:tblPr>
                <a:noFill/>
                <a:tableStyleId>{D8BA51D3-4ED7-4CF6-8923-BB8C327E52DF}</a:tableStyleId>
              </a:tblPr>
              <a:tblGrid>
                <a:gridCol w="144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Demographics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Pyschographics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Geographic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Behavioral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Gender - Female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Independent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Europe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Plans trip as soon as business event is scheduled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2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Age Range - 20’s - 35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Hard Working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Asia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Desires Luxury - Willing to spend extra for better service/room care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Occupation - Business/any traveling job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Wants time to relax by self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Come from more urban/populated areas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Comes back everytime in the LA area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6888" y="835713"/>
            <a:ext cx="2238375" cy="370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Influencers/Celebrities</a:t>
            </a:r>
            <a:endParaRPr/>
          </a:p>
        </p:txBody>
      </p:sp>
      <p:graphicFrame>
        <p:nvGraphicFramePr>
          <p:cNvPr id="89" name="Google Shape;89;p17"/>
          <p:cNvGraphicFramePr/>
          <p:nvPr/>
        </p:nvGraphicFramePr>
        <p:xfrm>
          <a:off x="311700" y="1225225"/>
          <a:ext cx="5837675" cy="3541505"/>
        </p:xfrm>
        <a:graphic>
          <a:graphicData uri="http://schemas.openxmlformats.org/drawingml/2006/table">
            <a:tbl>
              <a:tblPr>
                <a:noFill/>
                <a:tableStyleId>{D8BA51D3-4ED7-4CF6-8923-BB8C327E52DF}</a:tableStyleId>
              </a:tblPr>
              <a:tblGrid>
                <a:gridCol w="146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Demographics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Pyschographics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Geographic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Behavioral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Age Range - 16-28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Want to be famous/well known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Largely Populated Cities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Books and travels in summer/warmer months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Single Female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Values Fashion and Style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Western United States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Wants luxury feel at a midrange price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Single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Likes Nightlife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Hot weather/ temperatures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Willing to splurge for better/cuter rooms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9375" y="1299625"/>
            <a:ext cx="2257425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Young adults/college students on vacation</a:t>
            </a:r>
            <a:endParaRPr/>
          </a:p>
        </p:txBody>
      </p:sp>
      <p:graphicFrame>
        <p:nvGraphicFramePr>
          <p:cNvPr id="96" name="Google Shape;96;p18"/>
          <p:cNvGraphicFramePr/>
          <p:nvPr/>
        </p:nvGraphicFramePr>
        <p:xfrm>
          <a:off x="311700" y="1062063"/>
          <a:ext cx="5685275" cy="3970265"/>
        </p:xfrm>
        <a:graphic>
          <a:graphicData uri="http://schemas.openxmlformats.org/drawingml/2006/table">
            <a:tbl>
              <a:tblPr>
                <a:noFill/>
                <a:tableStyleId>{D8BA51D3-4ED7-4CF6-8923-BB8C327E52DF}</a:tableStyleId>
              </a:tblPr>
              <a:tblGrid>
                <a:gridCol w="144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9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Demographics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Pyschographics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Geographics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Behavioral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Age Range - 17-26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Wants to have a fun vacation with friends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Urban cities/ largely populated areas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Books 6-12 months in advance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2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Gender - Female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Quality time with friends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Western United States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Books in summer months because no school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Education - Graduating Highschool/ in college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Fun, party girl personality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Anywhere in United States (they are on vacation)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Cheaper rooms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7" name="Google Shape;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9375" y="1299625"/>
            <a:ext cx="2257425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Activities - things to do</a:t>
            </a: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en" sz="2100"/>
              <a:t>Great places to take pictures for influencers and others on vacation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en" sz="2100"/>
              <a:t>Pink bus that acts as a taxi and a ride to the beach every hour for your convenience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en" sz="2100"/>
              <a:t>Room service and personal assistance available at all times for traveling business women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en" sz="2100"/>
              <a:t>Pool to relax in with poolside bar with lots of pink drinks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en" sz="2100"/>
              <a:t>Beach nearby with activities such as surfing, swimming with stingrays, and snorkeling provided by The Pink Palace</a:t>
            </a:r>
            <a:endParaRPr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6B7B-B1BE-EDDC-DE52-9C7A27828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Questions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A5941-E429-C2BF-F8DA-11D740FDF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She did not answer this, so she lost points</a:t>
            </a:r>
          </a:p>
        </p:txBody>
      </p:sp>
    </p:spTree>
    <p:extLst>
      <p:ext uri="{BB962C8B-B14F-4D97-AF65-F5344CB8AC3E}">
        <p14:creationId xmlns:p14="http://schemas.microsoft.com/office/powerpoint/2010/main" val="3838077251"/>
      </p:ext>
    </p:extLst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318</Words>
  <Application>Microsoft Office PowerPoint</Application>
  <PresentationFormat>On-screen Show (16:9)</PresentationFormat>
  <Paragraphs>63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Economica</vt:lpstr>
      <vt:lpstr>Open Sans</vt:lpstr>
      <vt:lpstr>Luxe</vt:lpstr>
      <vt:lpstr>The Pink Palace</vt:lpstr>
      <vt:lpstr>Location - Los Angeles, California - near Santa Monica Beach</vt:lpstr>
      <vt:lpstr>Traveling Business Women</vt:lpstr>
      <vt:lpstr>Influencers/Celebrities</vt:lpstr>
      <vt:lpstr>Young adults/college students on vacation</vt:lpstr>
      <vt:lpstr>Activities - things to do</vt:lpstr>
      <vt:lpstr>Final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Pink Palace</dc:title>
  <dc:creator>Cassie Vetter</dc:creator>
  <cp:lastModifiedBy>Cassie Vetter</cp:lastModifiedBy>
  <cp:revision>2</cp:revision>
  <dcterms:modified xsi:type="dcterms:W3CDTF">2025-11-19T15:11:14Z</dcterms:modified>
</cp:coreProperties>
</file>